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5" r:id="rId4"/>
    <p:sldId id="258" r:id="rId5"/>
    <p:sldId id="260" r:id="rId6"/>
    <p:sldId id="262" r:id="rId7"/>
    <p:sldId id="263" r:id="rId8"/>
    <p:sldId id="264" r:id="rId9"/>
    <p:sldId id="261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571" autoAdjust="0"/>
  </p:normalViewPr>
  <p:slideViewPr>
    <p:cSldViewPr>
      <p:cViewPr>
        <p:scale>
          <a:sx n="75" d="100"/>
          <a:sy n="75" d="100"/>
        </p:scale>
        <p:origin x="-1296" y="-72"/>
      </p:cViewPr>
      <p:guideLst>
        <p:guide orient="horz" pos="2160"/>
        <p:guide pos="2880"/>
      </p:guideLst>
    </p:cSldViewPr>
  </p:slideViewPr>
  <p:notesTextViewPr>
    <p:cViewPr>
      <p:scale>
        <a:sx n="75" d="100"/>
        <a:sy n="75" d="100"/>
      </p:scale>
      <p:origin x="0" y="18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F8FE0-15BA-4866-911C-71DEF8F727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03764-C1C1-4387-897F-CEEEABA9A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06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We’ve all had this</a:t>
            </a:r>
            <a:r>
              <a:rPr lang="en-US" baseline="0" dirty="0" smtClean="0"/>
              <a:t> frustrating experience before.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919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and change our dining experience for the better.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Your </a:t>
            </a:r>
            <a:r>
              <a:rPr lang="en-US" baseline="0" dirty="0" smtClean="0"/>
              <a:t>Personal Waiter </a:t>
            </a:r>
            <a:r>
              <a:rPr lang="en-US" baseline="0" dirty="0" smtClean="0"/>
              <a:t>on the Mobile Phone.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We’ve all had this</a:t>
            </a:r>
            <a:r>
              <a:rPr lang="en-US" baseline="0" dirty="0" smtClean="0"/>
              <a:t> frustrating experience before.</a:t>
            </a:r>
          </a:p>
          <a:p>
            <a:r>
              <a:rPr lang="en-US" b="1" dirty="0" smtClean="0"/>
              <a:t>You’re at a restaurant</a:t>
            </a:r>
            <a:r>
              <a:rPr lang="en-US" b="1" baseline="0" dirty="0" smtClean="0"/>
              <a:t> at dinner time, a peak period.</a:t>
            </a:r>
          </a:p>
          <a:p>
            <a:r>
              <a:rPr lang="en-US" b="1" baseline="0" dirty="0" smtClean="0"/>
              <a:t>You want to make an order, so you try wave around to get the attention of a waiter.</a:t>
            </a: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baseline="0" dirty="0" smtClean="0"/>
              <a:t>But the waiters are all busy, so nobody responds to you.</a:t>
            </a:r>
          </a:p>
          <a:p>
            <a:r>
              <a:rPr lang="en-US" baseline="0" dirty="0" smtClean="0"/>
              <a:t>So there you are throwing your hands around. Finally after 10 minutes the waiter comes to take your order.</a:t>
            </a:r>
          </a:p>
          <a:p>
            <a:endParaRPr lang="en-US" baseline="0" dirty="0" smtClean="0"/>
          </a:p>
          <a:p>
            <a:r>
              <a:rPr lang="en-US" dirty="0" smtClean="0"/>
              <a:t>But before he</a:t>
            </a:r>
            <a:r>
              <a:rPr lang="en-US" baseline="0" dirty="0" smtClean="0"/>
              <a:t> can pass your order to the kitchen, he has to attend to someone else. And then another person. And another person.</a:t>
            </a:r>
          </a:p>
          <a:p>
            <a:r>
              <a:rPr lang="en-US" baseline="0" dirty="0" smtClean="0"/>
              <a:t>So it takes a full 20 minutes before your first dish arrives and you realize you can’t eat it because you have a peanut allergy and there are peanuts in the dish.</a:t>
            </a:r>
          </a:p>
          <a:p>
            <a:r>
              <a:rPr lang="en-US" baseline="0" dirty="0" smtClean="0"/>
              <a:t>The same waiting problem happens when you want to request for water, or ask for the bill. You keep having to wait and face frustration.</a:t>
            </a:r>
          </a:p>
          <a:p>
            <a:r>
              <a:rPr lang="en-US" baseline="0" dirty="0" smtClean="0"/>
              <a:t>So we made an app to address this problem and change our dining experience for the better.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Your Personal Waiter on the Mobile </a:t>
            </a:r>
            <a:r>
              <a:rPr lang="en-US" baseline="0" smtClean="0"/>
              <a:t>Phone.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But the waiters are all busy, so nobody responds to you.</a:t>
            </a:r>
          </a:p>
          <a:p>
            <a:r>
              <a:rPr lang="en-US" baseline="0" dirty="0" smtClean="0"/>
              <a:t>So there you are throwing your hands around.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Finally after 10 minutes the waiter comes to take your order.</a:t>
            </a:r>
          </a:p>
          <a:p>
            <a:endParaRPr lang="en-US" dirty="0" smtClean="0"/>
          </a:p>
          <a:p>
            <a:r>
              <a:rPr lang="en-US" dirty="0" smtClean="0"/>
              <a:t>But before he</a:t>
            </a:r>
            <a:r>
              <a:rPr lang="en-US" baseline="0" dirty="0" smtClean="0"/>
              <a:t> can pass your order to the kitchen,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he has to attend to someone else.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And then another person.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And another person.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So it takes a full 20 minutes before your first dish arrives and you realize you can’t eat it because you have a peanut allergy and there are peanuts in the dish.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The same waiting problem happens when you want to request for water, or ask for the bill. You keep having to wait and face frustration.</a:t>
            </a:r>
          </a:p>
          <a:p>
            <a:r>
              <a:rPr lang="en-US" baseline="0" dirty="0" smtClean="0"/>
              <a:t>So we made an app to address this problem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03764-C1C1-4387-897F-CEEEABA9A8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714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518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50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690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12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10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969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36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394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2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69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60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8B385-2C44-4490-B4F4-AEB359E3344B}" type="datetimeFigureOut">
              <a:rPr lang="en-US" smtClean="0"/>
              <a:t>11/4/2013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3A02B-641D-48A7-9124-223A1F800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61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3.png"/><Relationship Id="rId3" Type="http://schemas.openxmlformats.org/officeDocument/2006/relationships/image" Target="../media/image5.png"/><Relationship Id="rId7" Type="http://schemas.openxmlformats.org/officeDocument/2006/relationships/image" Target="../media/image10.jpe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png"/><Relationship Id="rId5" Type="http://schemas.openxmlformats.org/officeDocument/2006/relationships/image" Target="../media/image2.jpe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12.png"/><Relationship Id="rId1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jpeg"/><Relationship Id="rId7" Type="http://schemas.microsoft.com/office/2007/relationships/hdphoto" Target="../media/hdphoto1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jpeg"/><Relationship Id="rId10" Type="http://schemas.openxmlformats.org/officeDocument/2006/relationships/image" Target="../media/image12.png"/><Relationship Id="rId4" Type="http://schemas.openxmlformats.org/officeDocument/2006/relationships/image" Target="../media/image10.jpe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0072963\Downloads\cs3216 progress report 2 presentation\20121228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-76200"/>
            <a:ext cx="10401300" cy="693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05154" y="533400"/>
            <a:ext cx="9929446" cy="1015663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You’re at a restaurant</a:t>
            </a:r>
            <a:endParaRPr lang="en-US" sz="6000" b="1" i="1" dirty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25400">
                  <a:schemeClr val="bg1">
                    <a:alpha val="1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26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2" t="-21763" r="19199" b="10045"/>
          <a:stretch/>
        </p:blipFill>
        <p:spPr bwMode="auto">
          <a:xfrm flipH="1">
            <a:off x="3326163" y="2695575"/>
            <a:ext cx="2007836" cy="2200275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5">
                <a:lumMod val="75000"/>
                <a:alpha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>
            <a:off x="5916965" y="312420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3">
                <a:lumMod val="75000"/>
                <a:alpha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905000" y="3048000"/>
            <a:ext cx="1091745" cy="146304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4">
                <a:lumMod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t="1" r="19199" b="-5431"/>
          <a:stretch/>
        </p:blipFill>
        <p:spPr bwMode="auto">
          <a:xfrm flipH="1">
            <a:off x="-675469" y="3048000"/>
            <a:ext cx="1397233" cy="219456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1">
                <a:lumMod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6917" b="85583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58628" r="55861" b="-1"/>
          <a:stretch/>
        </p:blipFill>
        <p:spPr bwMode="auto">
          <a:xfrm>
            <a:off x="1371600" y="3649575"/>
            <a:ext cx="3219450" cy="322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0" t="668" r="19247" b="113"/>
          <a:stretch/>
        </p:blipFill>
        <p:spPr bwMode="auto">
          <a:xfrm>
            <a:off x="3036676" y="3124200"/>
            <a:ext cx="1533666" cy="2266949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6">
                <a:lumMod val="75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9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3500" b="85417" l="7000" r="29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54721" r="76437" b="-2"/>
          <a:stretch/>
        </p:blipFill>
        <p:spPr bwMode="auto">
          <a:xfrm>
            <a:off x="1371600" y="3352800"/>
            <a:ext cx="1079272" cy="353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0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4917" b="90000" l="41563" r="7031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63126"/>
          <a:stretch/>
        </p:blipFill>
        <p:spPr bwMode="auto">
          <a:xfrm>
            <a:off x="5048250" y="4010024"/>
            <a:ext cx="53530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1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167" b="90000" l="64500" r="7356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58139"/>
          <a:stretch/>
        </p:blipFill>
        <p:spPr bwMode="auto">
          <a:xfrm>
            <a:off x="5029200" y="3649575"/>
            <a:ext cx="5353050" cy="326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2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2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5917" b="100000" l="0" r="15313">
                        <a14:foregroundMark x1="3000" y1="69083" x2="4438" y2="68167"/>
                        <a14:foregroundMark x1="8438" y1="69333" x2="6500" y2="67750"/>
                        <a14:backgroundMark x1="1438" y1="66417" x2="688" y2="62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701" r="82894"/>
          <a:stretch/>
        </p:blipFill>
        <p:spPr bwMode="auto">
          <a:xfrm>
            <a:off x="0" y="3352799"/>
            <a:ext cx="1779235" cy="3533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4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1917" b="92417" l="36125" r="46000">
                        <a14:foregroundMark x1="39875" y1="73833" x2="42188" y2="73500"/>
                        <a14:foregroundMark x1="42250" y1="73833" x2="42563" y2="74250"/>
                        <a14:foregroundMark x1="38563" y1="74917" x2="37000" y2="76333"/>
                        <a14:foregroundMark x1="38313" y1="76417" x2="37313" y2="80000"/>
                        <a14:foregroundMark x1="38875" y1="78250" x2="39000" y2="80833"/>
                        <a14:backgroundMark x1="37938" y1="73667" x2="40313" y2="72917"/>
                        <a14:backgroundMark x1="44313" y1="76333" x2="43938" y2="85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58900" y="401954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01" r="19199"/>
          <a:stretch/>
        </p:blipFill>
        <p:spPr bwMode="auto">
          <a:xfrm>
            <a:off x="2855448" y="3543451"/>
            <a:ext cx="4345452" cy="4076549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8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/>
          <p:cNvSpPr txBox="1"/>
          <p:nvPr/>
        </p:nvSpPr>
        <p:spPr>
          <a:xfrm>
            <a:off x="205154" y="533400"/>
            <a:ext cx="9929446" cy="1015663"/>
          </a:xfrm>
          <a:prstGeom prst="rect">
            <a:avLst/>
          </a:prstGeom>
          <a:noFill/>
          <a:ln w="0">
            <a:noFill/>
          </a:ln>
          <a:effectLst>
            <a:glow rad="127000">
              <a:schemeClr val="bg1"/>
            </a:glow>
          </a:effectLst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Your Personal Waiter</a:t>
            </a:r>
            <a:endParaRPr lang="en-US" sz="6000" b="1" i="1" dirty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25400">
                  <a:schemeClr val="bg1">
                    <a:alpha val="4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172200" y="1371600"/>
            <a:ext cx="5105400" cy="784830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r>
              <a:rPr lang="en-US" sz="45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Mobile</a:t>
            </a:r>
            <a:endParaRPr lang="en-US" sz="4500" b="1" i="1" dirty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25400">
                  <a:schemeClr val="bg1">
                    <a:alpha val="1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4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Waiter …</a:t>
            </a:r>
            <a:endParaRPr lang="en-US" sz="6000" b="1" i="1" dirty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25400">
                  <a:schemeClr val="bg1">
                    <a:alpha val="1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2" descr="C:\Users\a0072963\Downloads\cs3216 progress report 2 presentation\Picture 28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50" t="11910" b="23335"/>
          <a:stretch/>
        </p:blipFill>
        <p:spPr bwMode="auto">
          <a:xfrm>
            <a:off x="80303" y="3429000"/>
            <a:ext cx="3653497" cy="3442188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407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25400">
                    <a:schemeClr val="bg1">
                      <a:alpha val="1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Waiter … …</a:t>
            </a:r>
          </a:p>
        </p:txBody>
      </p:sp>
      <p:pic>
        <p:nvPicPr>
          <p:cNvPr id="6" name="Picture 2" descr="C:\Users\a0072963\Downloads\cs3216 progress report 2 presentation\Picture 28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50" t="11910" b="23335"/>
          <a:stretch/>
        </p:blipFill>
        <p:spPr bwMode="auto">
          <a:xfrm>
            <a:off x="80303" y="3429000"/>
            <a:ext cx="3653497" cy="3442188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386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a0072963\Downloads\cs3216 progress report 2 presentation\Picture 28.png"/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250" t="11910" b="23335"/>
          <a:stretch/>
        </p:blipFill>
        <p:spPr bwMode="auto">
          <a:xfrm>
            <a:off x="80303" y="3429000"/>
            <a:ext cx="3653497" cy="3442188"/>
          </a:xfrm>
          <a:prstGeom prst="ellipse">
            <a:avLst/>
          </a:prstGeom>
          <a:noFill/>
          <a:ln>
            <a:solidFill>
              <a:schemeClr val="bg1">
                <a:alpha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01" r="19199"/>
          <a:stretch/>
        </p:blipFill>
        <p:spPr bwMode="auto">
          <a:xfrm>
            <a:off x="1868951" y="2810027"/>
            <a:ext cx="4345452" cy="4076549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8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 …</a:t>
            </a:r>
          </a:p>
        </p:txBody>
      </p:sp>
    </p:spTree>
    <p:extLst>
      <p:ext uri="{BB962C8B-B14F-4D97-AF65-F5344CB8AC3E}">
        <p14:creationId xmlns:p14="http://schemas.microsoft.com/office/powerpoint/2010/main" val="54322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0" t="251" r="19247" b="113"/>
          <a:stretch/>
        </p:blipFill>
        <p:spPr bwMode="auto">
          <a:xfrm>
            <a:off x="3036676" y="3114676"/>
            <a:ext cx="1533666" cy="2276474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/>
          <a:stretch/>
        </p:blipFill>
        <p:spPr bwMode="auto">
          <a:xfrm flipH="1">
            <a:off x="11963400" y="3352800"/>
            <a:ext cx="1562100" cy="232710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1302382" y="276375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1917" b="92417" l="36125" r="46000">
                        <a14:foregroundMark x1="39875" y1="73833" x2="42188" y2="73500"/>
                        <a14:foregroundMark x1="42250" y1="73833" x2="42563" y2="74250"/>
                        <a14:foregroundMark x1="38563" y1="74917" x2="37000" y2="76333"/>
                        <a14:foregroundMark x1="38313" y1="76417" x2="37313" y2="80000"/>
                        <a14:foregroundMark x1="38875" y1="78250" x2="39000" y2="80833"/>
                        <a14:backgroundMark x1="37938" y1="73667" x2="40313" y2="72917"/>
                        <a14:backgroundMark x1="44313" y1="76333" x2="43938" y2="85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58900" y="401954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rved Down Arrow 1"/>
          <p:cNvSpPr/>
          <p:nvPr/>
        </p:nvSpPr>
        <p:spPr>
          <a:xfrm rot="2876909" flipH="1">
            <a:off x="4491247" y="3952884"/>
            <a:ext cx="1418806" cy="743562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0874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4" r="19199" b="10045"/>
          <a:stretch/>
        </p:blipFill>
        <p:spPr bwMode="auto">
          <a:xfrm flipH="1">
            <a:off x="3042360" y="3124200"/>
            <a:ext cx="2012239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  <a:alpha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rved Down Arrow 1"/>
          <p:cNvSpPr/>
          <p:nvPr/>
        </p:nvSpPr>
        <p:spPr>
          <a:xfrm rot="19688261">
            <a:off x="2424583" y="3117949"/>
            <a:ext cx="990600" cy="519112"/>
          </a:xfrm>
          <a:prstGeom prst="curved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</a:t>
            </a:r>
          </a:p>
        </p:txBody>
      </p:sp>
    </p:spTree>
    <p:extLst>
      <p:ext uri="{BB962C8B-B14F-4D97-AF65-F5344CB8AC3E}">
        <p14:creationId xmlns:p14="http://schemas.microsoft.com/office/powerpoint/2010/main" val="1549583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>
            <a:off x="5916965" y="312420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  <a:alpha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10024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/>
          <a:stretch/>
        </p:blipFill>
        <p:spPr bwMode="auto">
          <a:xfrm flipH="1">
            <a:off x="11963400" y="3352800"/>
            <a:ext cx="1562100" cy="232710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1302382" y="276375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9750" b="90000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63126" r="55861"/>
          <a:stretch/>
        </p:blipFill>
        <p:spPr bwMode="auto">
          <a:xfrm>
            <a:off x="1371600" y="4000499"/>
            <a:ext cx="32194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4917" b="90000" l="41563" r="7031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63126"/>
          <a:stretch/>
        </p:blipFill>
        <p:spPr bwMode="auto">
          <a:xfrm>
            <a:off x="5048250" y="4010024"/>
            <a:ext cx="53530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9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2167" b="90000" l="64500" r="7356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58139"/>
          <a:stretch/>
        </p:blipFill>
        <p:spPr bwMode="auto">
          <a:xfrm>
            <a:off x="5029200" y="3649575"/>
            <a:ext cx="5353050" cy="326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rved Down Arrow 1"/>
          <p:cNvSpPr/>
          <p:nvPr/>
        </p:nvSpPr>
        <p:spPr>
          <a:xfrm rot="19692156">
            <a:off x="3603483" y="2391968"/>
            <a:ext cx="2603905" cy="743562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 …</a:t>
            </a:r>
          </a:p>
        </p:txBody>
      </p:sp>
    </p:spTree>
    <p:extLst>
      <p:ext uri="{BB962C8B-B14F-4D97-AF65-F5344CB8AC3E}">
        <p14:creationId xmlns:p14="http://schemas.microsoft.com/office/powerpoint/2010/main" val="282786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905000" y="3048000"/>
            <a:ext cx="1091745" cy="146304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/>
          <a:stretch/>
        </p:blipFill>
        <p:spPr bwMode="auto">
          <a:xfrm flipH="1">
            <a:off x="11963400" y="3352800"/>
            <a:ext cx="1562100" cy="232710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r="19199" b="10045"/>
          <a:stretch/>
        </p:blipFill>
        <p:spPr bwMode="auto">
          <a:xfrm flipH="1">
            <a:off x="11302382" y="2763750"/>
            <a:ext cx="1322035" cy="177165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60000"/>
                <a:lumOff val="40000"/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6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4917" b="90000" l="41563" r="7031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63126"/>
          <a:stretch/>
        </p:blipFill>
        <p:spPr bwMode="auto">
          <a:xfrm>
            <a:off x="5048250" y="4010024"/>
            <a:ext cx="5353050" cy="2876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2167" b="90000" l="64500" r="7356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35" t="58139"/>
          <a:stretch/>
        </p:blipFill>
        <p:spPr bwMode="auto">
          <a:xfrm>
            <a:off x="5029200" y="3649575"/>
            <a:ext cx="5353050" cy="3265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9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6917" b="85583" l="7000" r="48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58628" r="55861" b="-1"/>
          <a:stretch/>
        </p:blipFill>
        <p:spPr bwMode="auto">
          <a:xfrm>
            <a:off x="1371600" y="3649575"/>
            <a:ext cx="3219450" cy="322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10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3500" b="85417" l="7000" r="29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87" t="54721" r="76437" b="-2"/>
          <a:stretch/>
        </p:blipFill>
        <p:spPr bwMode="auto">
          <a:xfrm>
            <a:off x="1371600" y="3352800"/>
            <a:ext cx="1079272" cy="353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urved Down Arrow 1"/>
          <p:cNvSpPr/>
          <p:nvPr/>
        </p:nvSpPr>
        <p:spPr>
          <a:xfrm rot="1220717" flipH="1">
            <a:off x="2871614" y="2374472"/>
            <a:ext cx="3342915" cy="717519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 … !</a:t>
            </a:r>
          </a:p>
        </p:txBody>
      </p:sp>
    </p:spTree>
    <p:extLst>
      <p:ext uri="{BB962C8B-B14F-4D97-AF65-F5344CB8AC3E}">
        <p14:creationId xmlns:p14="http://schemas.microsoft.com/office/powerpoint/2010/main" val="162451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8250" b="90000" l="7000" r="3587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14400"/>
            <a:ext cx="10401300" cy="780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:\Users\a0072963\Downloads\cs3216 progress report 2 presentation\waiter-tray_full.jpeg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8" t="1" r="19199" b="-5431"/>
          <a:stretch/>
        </p:blipFill>
        <p:spPr bwMode="auto">
          <a:xfrm flipH="1">
            <a:off x="-675469" y="3048000"/>
            <a:ext cx="1397233" cy="2194560"/>
          </a:xfrm>
          <a:prstGeom prst="rect">
            <a:avLst/>
          </a:prstGeom>
          <a:noFill/>
          <a:ln w="44450">
            <a:noFill/>
          </a:ln>
          <a:effectLst>
            <a:glow rad="127000">
              <a:schemeClr val="accent2">
                <a:lumMod val="75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rved Down Arrow 1"/>
          <p:cNvSpPr/>
          <p:nvPr/>
        </p:nvSpPr>
        <p:spPr>
          <a:xfrm rot="1030755" flipH="1">
            <a:off x="763581" y="2676218"/>
            <a:ext cx="1418806" cy="743562"/>
          </a:xfrm>
          <a:custGeom>
            <a:avLst/>
            <a:gdLst>
              <a:gd name="connsiteX0" fmla="*/ 966867 w 1143000"/>
              <a:gd name="connsiteY0" fmla="*/ 704534 h 704534"/>
              <a:gd name="connsiteX1" fmla="*/ 776780 w 1143000"/>
              <a:gd name="connsiteY1" fmla="*/ 528401 h 704534"/>
              <a:gd name="connsiteX2" fmla="*/ 864847 w 1143000"/>
              <a:gd name="connsiteY2" fmla="*/ 528401 h 704534"/>
              <a:gd name="connsiteX3" fmla="*/ 439400 w 1143000"/>
              <a:gd name="connsiteY3" fmla="*/ 1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80834 w 1143000"/>
              <a:gd name="connsiteY3" fmla="*/ 297312 h 704534"/>
              <a:gd name="connsiteX4" fmla="*/ 527467 w 1143000"/>
              <a:gd name="connsiteY4" fmla="*/ 14296 h 704534"/>
              <a:gd name="connsiteX0" fmla="*/ 527467 w 1143000"/>
              <a:gd name="connsiteY0" fmla="*/ 14296 h 704534"/>
              <a:gd name="connsiteX1" fmla="*/ 176134 w 1143000"/>
              <a:gd name="connsiteY1" fmla="*/ 704534 h 704534"/>
              <a:gd name="connsiteX2" fmla="*/ 0 w 1143000"/>
              <a:gd name="connsiteY2" fmla="*/ 704534 h 704534"/>
              <a:gd name="connsiteX3" fmla="*/ 439400 w 1143000"/>
              <a:gd name="connsiteY3" fmla="*/ 0 h 704534"/>
              <a:gd name="connsiteX4" fmla="*/ 615533 w 1143000"/>
              <a:gd name="connsiteY4" fmla="*/ 0 h 704534"/>
              <a:gd name="connsiteX5" fmla="*/ 1040980 w 1143000"/>
              <a:gd name="connsiteY5" fmla="*/ 528400 h 704534"/>
              <a:gd name="connsiteX6" fmla="*/ 1129047 w 1143000"/>
              <a:gd name="connsiteY6" fmla="*/ 528401 h 704534"/>
              <a:gd name="connsiteX7" fmla="*/ 966867 w 1143000"/>
              <a:gd name="connsiteY7" fmla="*/ 704534 h 704534"/>
              <a:gd name="connsiteX8" fmla="*/ 776780 w 1143000"/>
              <a:gd name="connsiteY8" fmla="*/ 528401 h 704534"/>
              <a:gd name="connsiteX9" fmla="*/ 864847 w 1143000"/>
              <a:gd name="connsiteY9" fmla="*/ 528401 h 704534"/>
              <a:gd name="connsiteX10" fmla="*/ 439400 w 1143000"/>
              <a:gd name="connsiteY10" fmla="*/ 1 h 704534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1680 w 1413860"/>
              <a:gd name="connsiteY0" fmla="*/ 704562 h 734853"/>
              <a:gd name="connsiteX1" fmla="*/ 1061593 w 1413860"/>
              <a:gd name="connsiteY1" fmla="*/ 528429 h 734853"/>
              <a:gd name="connsiteX2" fmla="*/ 1149660 w 1413860"/>
              <a:gd name="connsiteY2" fmla="*/ 528429 h 734853"/>
              <a:gd name="connsiteX3" fmla="*/ 724213 w 1413860"/>
              <a:gd name="connsiteY3" fmla="*/ 29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0" fmla="*/ 812280 w 1413860"/>
              <a:gd name="connsiteY0" fmla="*/ 14324 h 734853"/>
              <a:gd name="connsiteX1" fmla="*/ 460947 w 1413860"/>
              <a:gd name="connsiteY1" fmla="*/ 704562 h 734853"/>
              <a:gd name="connsiteX2" fmla="*/ 284813 w 1413860"/>
              <a:gd name="connsiteY2" fmla="*/ 704562 h 734853"/>
              <a:gd name="connsiteX3" fmla="*/ 365647 w 1413860"/>
              <a:gd name="connsiteY3" fmla="*/ 297340 h 734853"/>
              <a:gd name="connsiteX4" fmla="*/ 812280 w 1413860"/>
              <a:gd name="connsiteY4" fmla="*/ 14324 h 734853"/>
              <a:gd name="connsiteX0" fmla="*/ 812280 w 1413860"/>
              <a:gd name="connsiteY0" fmla="*/ 14324 h 734853"/>
              <a:gd name="connsiteX1" fmla="*/ 165501 w 1413860"/>
              <a:gd name="connsiteY1" fmla="*/ 723065 h 734853"/>
              <a:gd name="connsiteX2" fmla="*/ 0 w 1413860"/>
              <a:gd name="connsiteY2" fmla="*/ 734853 h 734853"/>
              <a:gd name="connsiteX3" fmla="*/ 724213 w 1413860"/>
              <a:gd name="connsiteY3" fmla="*/ 28 h 734853"/>
              <a:gd name="connsiteX4" fmla="*/ 900346 w 1413860"/>
              <a:gd name="connsiteY4" fmla="*/ 28 h 734853"/>
              <a:gd name="connsiteX5" fmla="*/ 1325793 w 1413860"/>
              <a:gd name="connsiteY5" fmla="*/ 528428 h 734853"/>
              <a:gd name="connsiteX6" fmla="*/ 1413860 w 1413860"/>
              <a:gd name="connsiteY6" fmla="*/ 528429 h 734853"/>
              <a:gd name="connsiteX7" fmla="*/ 1251680 w 1413860"/>
              <a:gd name="connsiteY7" fmla="*/ 704562 h 734853"/>
              <a:gd name="connsiteX8" fmla="*/ 1061593 w 1413860"/>
              <a:gd name="connsiteY8" fmla="*/ 528429 h 734853"/>
              <a:gd name="connsiteX9" fmla="*/ 1149660 w 1413860"/>
              <a:gd name="connsiteY9" fmla="*/ 528429 h 734853"/>
              <a:gd name="connsiteX10" fmla="*/ 724213 w 1413860"/>
              <a:gd name="connsiteY10" fmla="*/ 29 h 734853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465893 w 1418806"/>
              <a:gd name="connsiteY1" fmla="*/ 704562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62 h 743590"/>
              <a:gd name="connsiteX1" fmla="*/ 1066539 w 1418806"/>
              <a:gd name="connsiteY1" fmla="*/ 528429 h 743590"/>
              <a:gd name="connsiteX2" fmla="*/ 1154606 w 1418806"/>
              <a:gd name="connsiteY2" fmla="*/ 528429 h 743590"/>
              <a:gd name="connsiteX3" fmla="*/ 729159 w 1418806"/>
              <a:gd name="connsiteY3" fmla="*/ 29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0" fmla="*/ 817226 w 1418806"/>
              <a:gd name="connsiteY0" fmla="*/ 14324 h 743590"/>
              <a:gd name="connsiteX1" fmla="*/ 165502 w 1418806"/>
              <a:gd name="connsiteY1" fmla="*/ 731803 h 743590"/>
              <a:gd name="connsiteX2" fmla="*/ 0 w 1418806"/>
              <a:gd name="connsiteY2" fmla="*/ 743590 h 743590"/>
              <a:gd name="connsiteX3" fmla="*/ 370593 w 1418806"/>
              <a:gd name="connsiteY3" fmla="*/ 297340 h 743590"/>
              <a:gd name="connsiteX4" fmla="*/ 817226 w 1418806"/>
              <a:gd name="connsiteY4" fmla="*/ 14324 h 743590"/>
              <a:gd name="connsiteX0" fmla="*/ 817226 w 1418806"/>
              <a:gd name="connsiteY0" fmla="*/ 14324 h 743590"/>
              <a:gd name="connsiteX1" fmla="*/ 170447 w 1418806"/>
              <a:gd name="connsiteY1" fmla="*/ 723065 h 743590"/>
              <a:gd name="connsiteX2" fmla="*/ 4946 w 1418806"/>
              <a:gd name="connsiteY2" fmla="*/ 734853 h 743590"/>
              <a:gd name="connsiteX3" fmla="*/ 729159 w 1418806"/>
              <a:gd name="connsiteY3" fmla="*/ 28 h 743590"/>
              <a:gd name="connsiteX4" fmla="*/ 905292 w 1418806"/>
              <a:gd name="connsiteY4" fmla="*/ 28 h 743590"/>
              <a:gd name="connsiteX5" fmla="*/ 1330739 w 1418806"/>
              <a:gd name="connsiteY5" fmla="*/ 528428 h 743590"/>
              <a:gd name="connsiteX6" fmla="*/ 1418806 w 1418806"/>
              <a:gd name="connsiteY6" fmla="*/ 528429 h 743590"/>
              <a:gd name="connsiteX7" fmla="*/ 1256626 w 1418806"/>
              <a:gd name="connsiteY7" fmla="*/ 704562 h 743590"/>
              <a:gd name="connsiteX8" fmla="*/ 1066539 w 1418806"/>
              <a:gd name="connsiteY8" fmla="*/ 528429 h 743590"/>
              <a:gd name="connsiteX9" fmla="*/ 1154606 w 1418806"/>
              <a:gd name="connsiteY9" fmla="*/ 528429 h 743590"/>
              <a:gd name="connsiteX10" fmla="*/ 729159 w 1418806"/>
              <a:gd name="connsiteY10" fmla="*/ 29 h 743590"/>
              <a:gd name="connsiteX0" fmla="*/ 1256626 w 1418806"/>
              <a:gd name="connsiteY0" fmla="*/ 704534 h 743562"/>
              <a:gd name="connsiteX1" fmla="*/ 1066539 w 1418806"/>
              <a:gd name="connsiteY1" fmla="*/ 528401 h 743562"/>
              <a:gd name="connsiteX2" fmla="*/ 1154606 w 1418806"/>
              <a:gd name="connsiteY2" fmla="*/ 528401 h 743562"/>
              <a:gd name="connsiteX3" fmla="*/ 729159 w 1418806"/>
              <a:gd name="connsiteY3" fmla="*/ 1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0" fmla="*/ 817226 w 1418806"/>
              <a:gd name="connsiteY0" fmla="*/ 14296 h 743562"/>
              <a:gd name="connsiteX1" fmla="*/ 165502 w 1418806"/>
              <a:gd name="connsiteY1" fmla="*/ 731775 h 743562"/>
              <a:gd name="connsiteX2" fmla="*/ 0 w 1418806"/>
              <a:gd name="connsiteY2" fmla="*/ 743562 h 743562"/>
              <a:gd name="connsiteX3" fmla="*/ 128081 w 1418806"/>
              <a:gd name="connsiteY3" fmla="*/ 379238 h 743562"/>
              <a:gd name="connsiteX4" fmla="*/ 817226 w 1418806"/>
              <a:gd name="connsiteY4" fmla="*/ 14296 h 743562"/>
              <a:gd name="connsiteX0" fmla="*/ 817226 w 1418806"/>
              <a:gd name="connsiteY0" fmla="*/ 14296 h 743562"/>
              <a:gd name="connsiteX1" fmla="*/ 170447 w 1418806"/>
              <a:gd name="connsiteY1" fmla="*/ 723037 h 743562"/>
              <a:gd name="connsiteX2" fmla="*/ 4946 w 1418806"/>
              <a:gd name="connsiteY2" fmla="*/ 734825 h 743562"/>
              <a:gd name="connsiteX3" fmla="*/ 729159 w 1418806"/>
              <a:gd name="connsiteY3" fmla="*/ 0 h 743562"/>
              <a:gd name="connsiteX4" fmla="*/ 905292 w 1418806"/>
              <a:gd name="connsiteY4" fmla="*/ 0 h 743562"/>
              <a:gd name="connsiteX5" fmla="*/ 1330739 w 1418806"/>
              <a:gd name="connsiteY5" fmla="*/ 528400 h 743562"/>
              <a:gd name="connsiteX6" fmla="*/ 1418806 w 1418806"/>
              <a:gd name="connsiteY6" fmla="*/ 528401 h 743562"/>
              <a:gd name="connsiteX7" fmla="*/ 1256626 w 1418806"/>
              <a:gd name="connsiteY7" fmla="*/ 704534 h 743562"/>
              <a:gd name="connsiteX8" fmla="*/ 1066539 w 1418806"/>
              <a:gd name="connsiteY8" fmla="*/ 528401 h 743562"/>
              <a:gd name="connsiteX9" fmla="*/ 1154606 w 1418806"/>
              <a:gd name="connsiteY9" fmla="*/ 528401 h 743562"/>
              <a:gd name="connsiteX10" fmla="*/ 729159 w 1418806"/>
              <a:gd name="connsiteY10" fmla="*/ 1 h 74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418806" h="743562" stroke="0" extrusionOk="0">
                <a:moveTo>
                  <a:pt x="1256626" y="704534"/>
                </a:move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close/>
              </a:path>
              <a:path w="1418806" h="743562" fill="darkenLess" stroke="0" extrusionOk="0">
                <a:moveTo>
                  <a:pt x="817226" y="14296"/>
                </a:moveTo>
                <a:cubicBezTo>
                  <a:pt x="612734" y="81373"/>
                  <a:pt x="165502" y="397101"/>
                  <a:pt x="165502" y="731775"/>
                </a:cubicBezTo>
                <a:lnTo>
                  <a:pt x="0" y="743562"/>
                </a:lnTo>
                <a:cubicBezTo>
                  <a:pt x="0" y="597676"/>
                  <a:pt x="75491" y="498286"/>
                  <a:pt x="128081" y="379238"/>
                </a:cubicBezTo>
                <a:cubicBezTo>
                  <a:pt x="228793" y="151255"/>
                  <a:pt x="646520" y="-41699"/>
                  <a:pt x="817226" y="14296"/>
                </a:cubicBezTo>
                <a:close/>
              </a:path>
              <a:path w="1418806" h="743562" fill="none" extrusionOk="0">
                <a:moveTo>
                  <a:pt x="817226" y="14296"/>
                </a:moveTo>
                <a:cubicBezTo>
                  <a:pt x="612734" y="81373"/>
                  <a:pt x="170447" y="388363"/>
                  <a:pt x="170447" y="723037"/>
                </a:cubicBezTo>
                <a:cubicBezTo>
                  <a:pt x="111736" y="723037"/>
                  <a:pt x="63657" y="734825"/>
                  <a:pt x="4946" y="734825"/>
                </a:cubicBezTo>
                <a:cubicBezTo>
                  <a:pt x="4946" y="345722"/>
                  <a:pt x="486485" y="0"/>
                  <a:pt x="729159" y="0"/>
                </a:cubicBezTo>
                <a:lnTo>
                  <a:pt x="905292" y="0"/>
                </a:lnTo>
                <a:cubicBezTo>
                  <a:pt x="1105658" y="0"/>
                  <a:pt x="1280648" y="217336"/>
                  <a:pt x="1330739" y="528400"/>
                </a:cubicBezTo>
                <a:lnTo>
                  <a:pt x="1418806" y="528401"/>
                </a:lnTo>
                <a:lnTo>
                  <a:pt x="1256626" y="704534"/>
                </a:lnTo>
                <a:lnTo>
                  <a:pt x="1066539" y="528401"/>
                </a:lnTo>
                <a:lnTo>
                  <a:pt x="1154606" y="528401"/>
                </a:lnTo>
                <a:cubicBezTo>
                  <a:pt x="1104515" y="217336"/>
                  <a:pt x="929524" y="1"/>
                  <a:pt x="729159" y="1"/>
                </a:cubicBezTo>
              </a:path>
            </a:pathLst>
          </a:cu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05154" y="533400"/>
            <a:ext cx="7543800" cy="1015663"/>
          </a:xfrm>
          <a:prstGeom prst="rect">
            <a:avLst/>
          </a:prstGeom>
          <a:noFill/>
          <a:ln w="0"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6000" b="1" i="1" dirty="0" smtClean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 </a:t>
            </a:r>
            <a:r>
              <a:rPr lang="en-US" sz="6000" b="1" i="1" dirty="0">
                <a:ln w="50800">
                  <a:solidFill>
                    <a:schemeClr val="bg1">
                      <a:alpha val="10000"/>
                    </a:schemeClr>
                  </a:solidFill>
                </a:ln>
                <a:effectLst>
                  <a:glow rad="63500">
                    <a:schemeClr val="bg1">
                      <a:alpha val="40000"/>
                    </a:schemeClr>
                  </a:glow>
                </a:effectLst>
                <a:latin typeface="Myriad Pro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 …</a:t>
            </a:r>
            <a:endParaRPr lang="en-US" sz="6000" b="1" i="1" dirty="0" smtClean="0">
              <a:ln w="50800">
                <a:solidFill>
                  <a:schemeClr val="bg1">
                    <a:alpha val="10000"/>
                  </a:schemeClr>
                </a:solidFill>
              </a:ln>
              <a:effectLst>
                <a:glow rad="63500">
                  <a:schemeClr val="bg1">
                    <a:alpha val="40000"/>
                  </a:schemeClr>
                </a:glow>
              </a:effectLst>
              <a:latin typeface="Myriad Pro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1" name="Picture 3" descr="C:\Users\a0072963\Downloads\cs3216 progress report 2 presentation\P1160592.JPG"/>
          <p:cNvPicPr>
            <a:picLocks noChangeAspect="1" noChangeArrowheads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5917" b="100000" l="0" r="15313">
                        <a14:foregroundMark x1="3000" y1="69083" x2="4438" y2="68167"/>
                        <a14:foregroundMark x1="8438" y1="69333" x2="6500" y2="67750"/>
                        <a14:backgroundMark x1="1438" y1="66417" x2="688" y2="62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701" r="82894"/>
          <a:stretch/>
        </p:blipFill>
        <p:spPr bwMode="auto">
          <a:xfrm>
            <a:off x="0" y="3352799"/>
            <a:ext cx="1779235" cy="3533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34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238</Words>
  <Application>Microsoft Office PowerPoint</Application>
  <PresentationFormat>On-screen Show (4:3)</PresentationFormat>
  <Paragraphs>47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40</dc:creator>
  <cp:lastModifiedBy>40</cp:lastModifiedBy>
  <cp:revision>46</cp:revision>
  <dcterms:created xsi:type="dcterms:W3CDTF">2013-11-03T16:43:18Z</dcterms:created>
  <dcterms:modified xsi:type="dcterms:W3CDTF">2013-11-03T19:03:17Z</dcterms:modified>
</cp:coreProperties>
</file>

<file path=docProps/thumbnail.jpeg>
</file>